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62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if6prsy2PMP59AdHQzmX3V5lFr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B0F"/>
    <a:srgbClr val="8B6118"/>
    <a:srgbClr val="45507C"/>
    <a:srgbClr val="FFFFFF"/>
    <a:srgbClr val="603930"/>
    <a:srgbClr val="554433"/>
    <a:srgbClr val="6E4B82"/>
    <a:srgbClr val="793D57"/>
    <a:srgbClr val="F2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46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92EF8-223C-417A-9DB6-D4A6116A0FFD}" type="datetimeFigureOut">
              <a:rPr lang="en-US" smtClean="0"/>
              <a:t>21-Jun-26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47D2-11FA-4491-B679-B747715C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435957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435957a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35f435957a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ubTitle" idx="1" hasCustomPrompt="1"/>
          </p:nvPr>
        </p:nvSpPr>
        <p:spPr>
          <a:xfrm>
            <a:off x="1524000" y="315719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bg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 smtClean="0"/>
              <a:t>Affiliations</a:t>
            </a:r>
            <a:endParaRPr dirty="0"/>
          </a:p>
        </p:txBody>
      </p:sp>
      <p:sp>
        <p:nvSpPr>
          <p:cNvPr id="12" name="Google Shape;24;p4"/>
          <p:cNvSpPr txBox="1">
            <a:spLocks noGrp="1"/>
          </p:cNvSpPr>
          <p:nvPr>
            <p:ph type="title" hasCustomPrompt="1"/>
          </p:nvPr>
        </p:nvSpPr>
        <p:spPr>
          <a:xfrm>
            <a:off x="838200" y="1529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13" name="Shape 0"/>
          <p:cNvSpPr/>
          <p:nvPr userDrawn="1"/>
        </p:nvSpPr>
        <p:spPr>
          <a:xfrm>
            <a:off x="0" y="6791373"/>
            <a:ext cx="12192000" cy="93056"/>
          </a:xfrm>
          <a:prstGeom prst="rect">
            <a:avLst/>
          </a:prstGeom>
          <a:solidFill>
            <a:srgbClr val="6D2B0F"/>
          </a:solidFill>
          <a:ln w="12700">
            <a:noFill/>
            <a:prstDash val="solid"/>
          </a:ln>
        </p:spPr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3" y="234532"/>
            <a:ext cx="1705226" cy="99409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87731" y="192969"/>
            <a:ext cx="10424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Regional Conference of Career Service Units, 22-24 of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June,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Chania,</a:t>
            </a:r>
            <a:r>
              <a:rPr lang="el-GR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Crete,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Hellenic Mediterranean University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 smtClean="0"/>
              <a:t>1st Regional Conference of Career Service Units, 22-24 of June, Chania, Crete</a:t>
            </a:r>
            <a:r>
              <a:rPr lang="el-GR" dirty="0" smtClean="0"/>
              <a:t>,</a:t>
            </a:r>
            <a:r>
              <a:rPr lang="en-US" dirty="0" smtClean="0"/>
              <a:t> Hellenic Mediterranean University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" name="Shape 0"/>
          <p:cNvSpPr/>
          <p:nvPr userDrawn="1"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6E4B82"/>
          </a:solidFill>
          <a:ln w="12700">
            <a:noFill/>
            <a:prstDash val="solid"/>
          </a:ln>
        </p:spPr>
      </p:sp>
      <p:sp>
        <p:nvSpPr>
          <p:cNvPr id="10" name="Flowchart: Process 9"/>
          <p:cNvSpPr/>
          <p:nvPr userDrawn="1"/>
        </p:nvSpPr>
        <p:spPr>
          <a:xfrm rot="5400000">
            <a:off x="8715869" y="3381869"/>
            <a:ext cx="6858000" cy="94262"/>
          </a:xfrm>
          <a:prstGeom prst="flowChartProcess">
            <a:avLst/>
          </a:prstGeom>
          <a:solidFill>
            <a:srgbClr val="45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1st Regional Conference of Career Service Units, 22-24 of June, Chania, Crete Hellenic Mediterranean University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1st Regional Conference of Career Service Units, 22-24 of June, Chania, Crete, Hellenic Mediterranean University  </a:t>
            </a:r>
            <a:endParaRPr lang="en-US"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7" name="Flowchart: Process 6"/>
          <p:cNvSpPr/>
          <p:nvPr userDrawn="1"/>
        </p:nvSpPr>
        <p:spPr>
          <a:xfrm rot="5400000">
            <a:off x="8715869" y="3381869"/>
            <a:ext cx="6858000" cy="94262"/>
          </a:xfrm>
          <a:prstGeom prst="flowChartProcess">
            <a:avLst/>
          </a:prstGeom>
          <a:solidFill>
            <a:srgbClr val="45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0"/>
          <p:cNvSpPr/>
          <p:nvPr userDrawn="1"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6E4B82"/>
          </a:solidFill>
          <a:ln w="12700">
            <a:noFill/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1st Regional Conference of Career Service Units, 22-24th of June, Chania, Crete Hellenic Mediterranean University  </a:t>
            </a:r>
            <a:endParaRPr lang="en-US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10" name="Shape 0"/>
          <p:cNvSpPr/>
          <p:nvPr userDrawn="1"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6E4B82"/>
          </a:solidFill>
          <a:ln w="12700">
            <a:noFill/>
            <a:prstDash val="solid"/>
          </a:ln>
        </p:spPr>
      </p:sp>
      <p:sp>
        <p:nvSpPr>
          <p:cNvPr id="11" name="Flowchart: Process 10"/>
          <p:cNvSpPr/>
          <p:nvPr userDrawn="1"/>
        </p:nvSpPr>
        <p:spPr>
          <a:xfrm rot="5400000">
            <a:off x="8715869" y="3381869"/>
            <a:ext cx="6858000" cy="94262"/>
          </a:xfrm>
          <a:prstGeom prst="flowChartProcess">
            <a:avLst/>
          </a:prstGeom>
          <a:solidFill>
            <a:srgbClr val="45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1st Regional Conference of Career Service Units, 22-24th of June, Chania, Crete Hellenic Mediterranean University  </a:t>
            </a:r>
            <a:endParaRPr lang="en-US"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6" name="Shape 0"/>
          <p:cNvSpPr/>
          <p:nvPr userDrawn="1"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6E4B82"/>
          </a:solidFill>
          <a:ln w="12700">
            <a:noFill/>
            <a:prstDash val="solid"/>
          </a:ln>
        </p:spPr>
      </p:sp>
      <p:sp>
        <p:nvSpPr>
          <p:cNvPr id="7" name="Flowchart: Process 6"/>
          <p:cNvSpPr/>
          <p:nvPr userDrawn="1"/>
        </p:nvSpPr>
        <p:spPr>
          <a:xfrm rot="5400000">
            <a:off x="8715869" y="3381869"/>
            <a:ext cx="6858000" cy="94262"/>
          </a:xfrm>
          <a:prstGeom prst="flowChartProcess">
            <a:avLst/>
          </a:prstGeom>
          <a:solidFill>
            <a:srgbClr val="45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1st Regional Conference of Career Service Units, 22-24th of July, Chania, Crete Hellenic Mediterranean University  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5" name="Flowchart: Process 4"/>
          <p:cNvSpPr/>
          <p:nvPr userDrawn="1"/>
        </p:nvSpPr>
        <p:spPr>
          <a:xfrm rot="5400000">
            <a:off x="8715869" y="3381869"/>
            <a:ext cx="6858000" cy="94262"/>
          </a:xfrm>
          <a:prstGeom prst="flowChartProcess">
            <a:avLst/>
          </a:prstGeom>
          <a:solidFill>
            <a:srgbClr val="45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0"/>
          <p:cNvSpPr/>
          <p:nvPr userDrawn="1"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6E4B82"/>
          </a:solidFill>
          <a:ln w="12700">
            <a:noFill/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1st Regional Conference of Career Service Units, 22-24th of June, Chania, Crete Hellenic Mediterranean University  </a:t>
            </a:r>
            <a:endParaRPr lang="en-US"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435957a9_0_0"/>
          <p:cNvSpPr txBox="1">
            <a:spLocks noGrp="1"/>
          </p:cNvSpPr>
          <p:nvPr>
            <p:ph type="ctrTitle"/>
          </p:nvPr>
        </p:nvSpPr>
        <p:spPr>
          <a:xfrm>
            <a:off x="1524000" y="1112107"/>
            <a:ext cx="9144000" cy="226203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g35f435957a9_0_0"/>
          <p:cNvSpPr txBox="1">
            <a:spLocks noGrp="1"/>
          </p:cNvSpPr>
          <p:nvPr>
            <p:ph type="subTitle" idx="1"/>
          </p:nvPr>
        </p:nvSpPr>
        <p:spPr>
          <a:xfrm>
            <a:off x="1524000" y="3527897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539014" y="6356350"/>
            <a:ext cx="7838982" cy="365125"/>
          </a:xfrm>
        </p:spPr>
        <p:txBody>
          <a:bodyPr/>
          <a:lstStyle/>
          <a:p>
            <a:r>
              <a:rPr lang="en-US" dirty="0" smtClean="0"/>
              <a:t>1st Regional Conference of Career Service Units, 22-24 of </a:t>
            </a:r>
            <a:r>
              <a:rPr lang="en-US" dirty="0" smtClean="0"/>
              <a:t>June, </a:t>
            </a:r>
            <a:r>
              <a:rPr lang="en-US" dirty="0" smtClean="0"/>
              <a:t>Chania, Crete</a:t>
            </a:r>
            <a:r>
              <a:rPr lang="el-GR" dirty="0" smtClean="0"/>
              <a:t>,</a:t>
            </a:r>
            <a:r>
              <a:rPr lang="en-US" dirty="0" smtClean="0"/>
              <a:t> Hellenic Mediterranean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3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>
          <a:xfrm>
            <a:off x="2539014" y="6356350"/>
            <a:ext cx="7838982" cy="365125"/>
          </a:xfrm>
        </p:spPr>
        <p:txBody>
          <a:bodyPr/>
          <a:lstStyle/>
          <a:p>
            <a:r>
              <a:rPr lang="en-US" dirty="0" smtClean="0"/>
              <a:t>1st Regional Conference of Career Service Units, 22-24 of </a:t>
            </a:r>
            <a:r>
              <a:rPr lang="en-US" dirty="0" smtClean="0"/>
              <a:t>June, </a:t>
            </a:r>
            <a:r>
              <a:rPr lang="en-US" dirty="0" smtClean="0"/>
              <a:t>Chania, Crete</a:t>
            </a:r>
            <a:r>
              <a:rPr lang="el-GR" dirty="0" smtClean="0"/>
              <a:t>,</a:t>
            </a:r>
            <a:r>
              <a:rPr lang="en-US" dirty="0" smtClean="0"/>
              <a:t> Hellenic Mediterranean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41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ANDREAS KALIAKATSOS</cp:lastModifiedBy>
  <cp:revision>15</cp:revision>
  <dcterms:created xsi:type="dcterms:W3CDTF">2025-05-17T19:58:29Z</dcterms:created>
  <dcterms:modified xsi:type="dcterms:W3CDTF">2026-06-21T14:48:27Z</dcterms:modified>
</cp:coreProperties>
</file>